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70" r:id="rId11"/>
    <p:sldId id="267" r:id="rId12"/>
    <p:sldId id="271" r:id="rId13"/>
    <p:sldId id="268" r:id="rId14"/>
    <p:sldId id="272" r:id="rId15"/>
    <p:sldId id="266" r:id="rId16"/>
    <p:sldId id="273" r:id="rId17"/>
    <p:sldId id="269" r:id="rId18"/>
    <p:sldId id="27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DA18-1A36-4B48-9D84-B7EC462295D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507B-8239-47DD-80EC-FF8985502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edupic.net/Images/Mitosis/anaph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15" y="228600"/>
            <a:ext cx="9155415" cy="6038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4191000" cy="1447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Comic Sans MS" pitchFamily="66" charset="0"/>
              </a:rPr>
              <a:t>Mitosis</a:t>
            </a:r>
            <a:endParaRPr lang="en-US" sz="6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0386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Doing a Double Take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Sixth Grade Life Science presentation for Mr. Carlin’s Flipped Classroom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1"/>
            <a:ext cx="8001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Way to GO!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45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Click here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57600" y="64770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Don and Kerri\AppData\Local\Microsoft\Windows\Temporary Internet Files\Content.IE5\PSWEKJVQ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827212" cy="1827212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8006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276600" cy="327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Interphase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Prophase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Telophase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  <a:p>
            <a:pPr algn="ctr"/>
            <a:r>
              <a:rPr lang="en-US" dirty="0" smtClean="0"/>
              <a:t>Which phase of mitosis is shown here (click on the term on the left)</a:t>
            </a:r>
            <a:endParaRPr lang="en-US" dirty="0"/>
          </a:p>
        </p:txBody>
      </p:sp>
      <p:pic>
        <p:nvPicPr>
          <p:cNvPr id="24578" name="Picture 2" descr="C:\Users\Don and Kerri\Documents\Education\PDE Classes\Flipping the Classroom\assignments\Module 3\project 3\th11.jpg"/>
          <p:cNvPicPr>
            <a:picLocks noChangeAspect="1" noChangeArrowheads="1"/>
          </p:cNvPicPr>
          <p:nvPr/>
        </p:nvPicPr>
        <p:blipFill>
          <a:blip r:embed="rId4" cstate="print"/>
          <a:srcRect l="18667" t="46753" r="60000"/>
          <a:stretch>
            <a:fillRect/>
          </a:stretch>
        </p:blipFill>
        <p:spPr bwMode="auto">
          <a:xfrm>
            <a:off x="5715000" y="3276600"/>
            <a:ext cx="1905000" cy="244078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715000" y="3276600"/>
            <a:ext cx="1905000" cy="24384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1"/>
            <a:ext cx="8001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Way to GO!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45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Click here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57600" y="64770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Don and Kerri\AppData\Local\Microsoft\Windows\Temporary Internet Files\Content.IE5\PSWEKJVQ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827212" cy="1827212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8006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276600" cy="327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Interphase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Telophase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  <a:p>
            <a:pPr algn="ctr"/>
            <a:r>
              <a:rPr lang="en-US" dirty="0" smtClean="0"/>
              <a:t>Which phase of mitosis is shown here (click on the term on the left)</a:t>
            </a:r>
            <a:endParaRPr lang="en-US" dirty="0"/>
          </a:p>
        </p:txBody>
      </p:sp>
      <p:pic>
        <p:nvPicPr>
          <p:cNvPr id="21506" name="Picture 2" descr="C:\Users\Don and Kerri\Documents\Education\PDE Classes\Flipping the Classroom\assignments\Module 3\project 3\interphase.jpg"/>
          <p:cNvPicPr>
            <a:picLocks noChangeAspect="1" noChangeArrowheads="1"/>
          </p:cNvPicPr>
          <p:nvPr/>
        </p:nvPicPr>
        <p:blipFill>
          <a:blip r:embed="rId4" cstate="print"/>
          <a:srcRect r="42105" b="5263"/>
          <a:stretch>
            <a:fillRect/>
          </a:stretch>
        </p:blipFill>
        <p:spPr bwMode="auto">
          <a:xfrm>
            <a:off x="5715000" y="2895600"/>
            <a:ext cx="2133600" cy="349134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715000" y="2819400"/>
            <a:ext cx="2057400" cy="19812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1"/>
            <a:ext cx="8001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Way to GO!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45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Click here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57600" y="64770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Don and Kerri\AppData\Local\Microsoft\Windows\Temporary Internet Files\Content.IE5\PSWEKJVQ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827212" cy="1827212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8006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276600" cy="327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Interphase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Metaphase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Anaphase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Telophase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  <a:p>
            <a:pPr algn="ctr"/>
            <a:r>
              <a:rPr lang="en-US" dirty="0" smtClean="0"/>
              <a:t>Which phase of mitosis is shown here (click on the term on the left)</a:t>
            </a:r>
            <a:endParaRPr lang="en-US" dirty="0"/>
          </a:p>
        </p:txBody>
      </p:sp>
      <p:pic>
        <p:nvPicPr>
          <p:cNvPr id="22530" name="Picture 2" descr="C:\Users\Don and Kerri\Documents\Education\PDE Classes\Flipping the Classroom\assignments\Module 3\project 3\plantmanaphase1.jpg"/>
          <p:cNvPicPr>
            <a:picLocks noChangeAspect="1" noChangeArrowheads="1"/>
          </p:cNvPicPr>
          <p:nvPr/>
        </p:nvPicPr>
        <p:blipFill>
          <a:blip r:embed="rId4" cstate="print"/>
          <a:srcRect l="18243" t="24324" r="25000"/>
          <a:stretch>
            <a:fillRect/>
          </a:stretch>
        </p:blipFill>
        <p:spPr bwMode="auto">
          <a:xfrm>
            <a:off x="5029200" y="2971800"/>
            <a:ext cx="3200400" cy="32004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019800" y="3352800"/>
            <a:ext cx="1524000" cy="19050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1"/>
            <a:ext cx="8001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Way to GO!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45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Click here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57600" y="64770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Don and Kerri\AppData\Local\Microsoft\Windows\Temporary Internet Files\Content.IE5\PSWEKJVQ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827212" cy="1827212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8006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276600" cy="327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Interphase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Prophase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Metaphase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Telophase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  <a:p>
            <a:pPr algn="ctr"/>
            <a:r>
              <a:rPr lang="en-US" dirty="0" smtClean="0"/>
              <a:t>Which phase of mitosis is shown here (click on the term on the left)</a:t>
            </a:r>
            <a:endParaRPr lang="en-US" dirty="0"/>
          </a:p>
        </p:txBody>
      </p:sp>
      <p:pic>
        <p:nvPicPr>
          <p:cNvPr id="23554" name="Picture 2" descr="C:\Users\Don and Kerri\Documents\Education\PDE Classes\Flipping the Classroom\assignments\Module 3\project 3\onion 1.jpg"/>
          <p:cNvPicPr>
            <a:picLocks noChangeAspect="1" noChangeArrowheads="1"/>
          </p:cNvPicPr>
          <p:nvPr/>
        </p:nvPicPr>
        <p:blipFill>
          <a:blip r:embed="rId4" cstate="print"/>
          <a:srcRect l="26667" r="27999" b="18222"/>
          <a:stretch>
            <a:fillRect/>
          </a:stretch>
        </p:blipFill>
        <p:spPr bwMode="auto">
          <a:xfrm>
            <a:off x="5638800" y="2819400"/>
            <a:ext cx="2362200" cy="3195918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324600" y="3733800"/>
            <a:ext cx="1295400" cy="13716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Congratulations!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You know the phases of mitosis!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45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Click here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57600" y="64770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Don and Kerri\AppData\Local\Microsoft\Windows\Temporary Internet Files\Content.IE5\PSWEKJVQ\MC900423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1827212" cy="1827212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endshow" highlightClick="1"/>
          </p:cNvPr>
          <p:cNvSpPr/>
          <p:nvPr/>
        </p:nvSpPr>
        <p:spPr>
          <a:xfrm>
            <a:off x="48006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1"/>
            <a:ext cx="8001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Sorry, try again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</p:txBody>
      </p:sp>
      <p:pic>
        <p:nvPicPr>
          <p:cNvPr id="25602" name="Picture 2" descr="C:\Users\Don and Kerri\AppData\Local\Microsoft\Windows\Temporary Internet Files\Content.IE5\PSWEKJVQ\MC9004231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388" y="4054475"/>
            <a:ext cx="1827212" cy="1827213"/>
          </a:xfrm>
          <a:prstGeom prst="rect">
            <a:avLst/>
          </a:prstGeom>
          <a:noFill/>
        </p:spPr>
      </p:pic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4191000" y="6400800"/>
            <a:ext cx="457200" cy="457200"/>
          </a:xfrm>
          <a:prstGeom prst="actionButtonReturn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6400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Click here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00400" y="64770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go through steps when they divide</a:t>
            </a:r>
          </a:p>
          <a:p>
            <a:r>
              <a:rPr lang="en-US" dirty="0" smtClean="0"/>
              <a:t>The steps are called phases</a:t>
            </a:r>
          </a:p>
          <a:p>
            <a:r>
              <a:rPr lang="en-US" dirty="0" smtClean="0"/>
              <a:t>The time between division can be as short as 20 minutes or as long as several years</a:t>
            </a:r>
          </a:p>
          <a:p>
            <a:r>
              <a:rPr lang="en-US" dirty="0" smtClean="0"/>
              <a:t>Cells divide when the organism needs to grow</a:t>
            </a:r>
          </a:p>
          <a:p>
            <a:r>
              <a:rPr lang="en-US" dirty="0" smtClean="0"/>
              <a:t>Cells divide to replace damaged or dead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457200" cy="457200"/>
          </a:xfrm>
          <a:prstGeom prst="actionButtonBackPrevious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C:\Users\Don and Kerri\Documents\Education\PDE Classes\Flipping the Classroom\assignments\Module 3\project 3\302396_ms.jpg"/>
          <p:cNvPicPr preferRelativeResize="0">
            <a:picLocks noChangeArrowheads="1"/>
          </p:cNvPicPr>
          <p:nvPr/>
        </p:nvPicPr>
        <p:blipFill>
          <a:blip r:embed="rId2" cstate="print"/>
          <a:srcRect l="5455" t="24545" r="29091" b="23637"/>
          <a:stretch>
            <a:fillRect/>
          </a:stretch>
        </p:blipFill>
        <p:spPr bwMode="auto">
          <a:xfrm>
            <a:off x="6705600" y="4419600"/>
            <a:ext cx="1828800" cy="1371600"/>
          </a:xfrm>
          <a:prstGeom prst="rect">
            <a:avLst/>
          </a:prstGeom>
          <a:noFill/>
        </p:spPr>
      </p:pic>
      <p:pic>
        <p:nvPicPr>
          <p:cNvPr id="19459" name="Picture 3" descr="C:\Users\Don and Kerri\Documents\Education\PDE Classes\Flipping the Classroom\assignments\Module 3\project 3\metaphase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1828800" cy="1371600"/>
          </a:xfrm>
          <a:prstGeom prst="rect">
            <a:avLst/>
          </a:prstGeom>
          <a:noFill/>
        </p:spPr>
      </p:pic>
      <p:pic>
        <p:nvPicPr>
          <p:cNvPr id="19460" name="Picture 4" descr="C:\Users\Don and Kerri\Documents\Education\PDE Classes\Flipping the Classroom\assignments\Module 3\project 3\interphase(G2)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1828800" cy="1371600"/>
          </a:xfrm>
          <a:prstGeom prst="rect">
            <a:avLst/>
          </a:prstGeom>
          <a:noFill/>
        </p:spPr>
      </p:pic>
      <p:pic>
        <p:nvPicPr>
          <p:cNvPr id="19461" name="Picture 5" descr="C:\Users\Don and Kerri\Documents\Education\PDE Classes\Flipping the Classroom\assignments\Module 3\project 3\Corbis-42-26618063.jpg"/>
          <p:cNvPicPr>
            <a:picLocks noChangeAspect="1" noChangeArrowheads="1"/>
          </p:cNvPicPr>
          <p:nvPr/>
        </p:nvPicPr>
        <p:blipFill>
          <a:blip r:embed="rId5" cstate="print"/>
          <a:srcRect l="27339" t="23472" r="25793" b="23716"/>
          <a:stretch>
            <a:fillRect/>
          </a:stretch>
        </p:blipFill>
        <p:spPr bwMode="auto">
          <a:xfrm>
            <a:off x="6705600" y="1828800"/>
            <a:ext cx="1828800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Animal Cell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Plant Cell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75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</a:rPr>
              <a:t>Cell membrane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Nuclear membrane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362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Nucleus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752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Cell wall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05400" y="2438400"/>
            <a:ext cx="2057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1752600" y="2438400"/>
            <a:ext cx="2057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916586">
            <a:off x="6008615" y="2904543"/>
            <a:ext cx="141024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2448678">
            <a:off x="1514772" y="2975156"/>
            <a:ext cx="141024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24600" y="1905000"/>
            <a:ext cx="46838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2274816" y="1905000"/>
            <a:ext cx="46838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0400" y="4876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Chromosomes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86400" y="4953000"/>
            <a:ext cx="1447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1600200" y="4953000"/>
            <a:ext cx="1752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3657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Spindles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1066800" y="32766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6241056">
            <a:off x="464412" y="4307147"/>
            <a:ext cx="7734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</a:p>
          <a:p>
            <a:pPr lvl="1"/>
            <a:r>
              <a:rPr lang="en-US" dirty="0" smtClean="0"/>
              <a:t>Often called the stage of rest, but this is actually when the cell does all its work</a:t>
            </a:r>
          </a:p>
          <a:p>
            <a:pPr lvl="1"/>
            <a:r>
              <a:rPr lang="en-US" dirty="0" smtClean="0"/>
              <a:t>The chromosomes have unraveled and are not visible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nterphase(G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038600"/>
            <a:ext cx="2889467" cy="2039322"/>
          </a:xfrm>
          <a:prstGeom prst="rect">
            <a:avLst/>
          </a:prstGeom>
        </p:spPr>
      </p:pic>
      <p:pic>
        <p:nvPicPr>
          <p:cNvPr id="14338" name="Picture 2" descr="C:\Users\Don and Kerri\Documents\Education\PDE Classes\Flipping the Classroom\assignments\Module 3\project 3\Corbis-42-26618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68742"/>
            <a:ext cx="2895600" cy="19272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Drawing of cell in interphase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Onion cell in interphase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 </a:t>
            </a:r>
          </a:p>
          <a:p>
            <a:pPr lvl="1"/>
            <a:r>
              <a:rPr lang="en-US" dirty="0" smtClean="0"/>
              <a:t>The chromosomes have coiled up and are visible, but scattered </a:t>
            </a:r>
          </a:p>
          <a:p>
            <a:pPr lvl="1"/>
            <a:r>
              <a:rPr lang="en-US" dirty="0" smtClean="0"/>
              <a:t>The nucleus membrane has dissolved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Drawing of cell in prophase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Onion cell in prophase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C:\Users\Don and Kerri\Documents\Education\PDE Classes\Flipping the Classroom\assignments\Module 3\project 3\Prophase.jpg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14800"/>
            <a:ext cx="2743200" cy="1828800"/>
          </a:xfrm>
          <a:prstGeom prst="rect">
            <a:avLst/>
          </a:prstGeom>
          <a:noFill/>
        </p:spPr>
      </p:pic>
      <p:pic>
        <p:nvPicPr>
          <p:cNvPr id="15363" name="Picture 3" descr="C:\Users\Don and Kerri\Documents\Education\PDE Classes\Flipping the Classroom\assignments\Module 3\project 3\Corbis-42-26618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2743200" cy="182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Metaphase </a:t>
            </a:r>
          </a:p>
          <a:p>
            <a:pPr lvl="1"/>
            <a:r>
              <a:rPr lang="en-US" dirty="0" smtClean="0"/>
              <a:t>Chromosomes have aligned in the middle of the cell</a:t>
            </a:r>
          </a:p>
          <a:p>
            <a:pPr lvl="1"/>
            <a:r>
              <a:rPr lang="en-US" dirty="0" smtClean="0"/>
              <a:t>Spindles have moved to opposite ends of the cell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Drawing of cell in metaphase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Onion cell in metaphase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6386" name="Picture 2" descr="C:\Users\Don and Kerri\Documents\Education\PDE Classes\Flipping the Classroom\assignments\Module 3\project 3\metaphase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200"/>
            <a:ext cx="2743200" cy="1828800"/>
          </a:xfrm>
          <a:prstGeom prst="rect">
            <a:avLst/>
          </a:prstGeom>
          <a:noFill/>
        </p:spPr>
      </p:pic>
      <p:pic>
        <p:nvPicPr>
          <p:cNvPr id="16388" name="Picture 4" descr="C:\Users\Don and Kerri\Documents\Education\PDE Classes\Flipping the Classroom\assignments\Module 3\project 3\Corbis-42-2661806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Anaphase </a:t>
            </a:r>
          </a:p>
          <a:p>
            <a:pPr lvl="1"/>
            <a:r>
              <a:rPr lang="en-US" dirty="0" smtClean="0"/>
              <a:t>Spindles pull half of the chromosomes to opposite ends of the cell</a:t>
            </a:r>
          </a:p>
          <a:p>
            <a:pPr lvl="1"/>
            <a:r>
              <a:rPr lang="en-US" dirty="0" smtClean="0"/>
              <a:t>New cell plate starts to form between the daughter cells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Drawing of cell in anaphase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Onion cell in anaphase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7411" name="Picture 3" descr="C:\Users\Don and Kerri\Documents\Education\PDE Classes\Flipping the Classroom\assignments\Module 3\project 3\anaphase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743200" cy="1828800"/>
          </a:xfrm>
          <a:prstGeom prst="rect">
            <a:avLst/>
          </a:prstGeom>
          <a:noFill/>
        </p:spPr>
      </p:pic>
      <p:pic>
        <p:nvPicPr>
          <p:cNvPr id="17412" name="Picture 4" descr="C:\Users\Don and Kerri\Documents\Education\PDE Classes\Flipping the Classroom\assignments\Module 3\project 3\Corbis-42-2661806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34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Telophase </a:t>
            </a:r>
          </a:p>
          <a:p>
            <a:pPr lvl="1"/>
            <a:r>
              <a:rPr lang="en-US" dirty="0" smtClean="0"/>
              <a:t>Cell plate forms between the new daughter cells</a:t>
            </a:r>
          </a:p>
          <a:p>
            <a:pPr lvl="1"/>
            <a:r>
              <a:rPr lang="en-US" dirty="0" smtClean="0"/>
              <a:t>Chromosomes begin to unravel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Drawing of cell in </a:t>
            </a:r>
            <a:r>
              <a:rPr lang="en-US" b="1" dirty="0" err="1" smtClean="0">
                <a:solidFill>
                  <a:srgbClr val="0000FF"/>
                </a:solidFill>
              </a:rPr>
              <a:t>telophase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Onion cell in </a:t>
            </a:r>
            <a:r>
              <a:rPr lang="en-US" b="1" dirty="0" err="1" smtClean="0">
                <a:solidFill>
                  <a:srgbClr val="0000FF"/>
                </a:solidFill>
              </a:rPr>
              <a:t>telophase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8435" name="Picture 3" descr="C:\Users\Don and Kerri\Documents\Education\PDE Classes\Flipping the Classroom\assignments\Module 3\project 3\th.jpg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267200"/>
            <a:ext cx="2743200" cy="1828800"/>
          </a:xfrm>
          <a:prstGeom prst="rect">
            <a:avLst/>
          </a:prstGeom>
          <a:noFill/>
        </p:spPr>
      </p:pic>
      <p:pic>
        <p:nvPicPr>
          <p:cNvPr id="18436" name="Picture 4" descr="C:\Users\Don and Kerri\Documents\Education\PDE Classes\Flipping the Classroom\assignments\Module 3\project 3\Corbis-42-26618067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Mitosis – The process of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276600" cy="327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Interphase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2" action="ppaction://hlinksldjump"/>
              </a:rPr>
              <a:t>Anaphase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hlinkClick r:id="rId3" action="ppaction://hlinksldjump"/>
              </a:rPr>
              <a:t>Telophase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Comic Sans MS" pitchFamily="66" charset="0"/>
              </a:rPr>
              <a:t>Mitosis Quiz</a:t>
            </a:r>
          </a:p>
          <a:p>
            <a:pPr algn="ctr"/>
            <a:r>
              <a:rPr lang="en-US" dirty="0" smtClean="0"/>
              <a:t>Which phase of mitosis is shown here (click on the term on the left)</a:t>
            </a:r>
            <a:endParaRPr lang="en-US" dirty="0"/>
          </a:p>
        </p:txBody>
      </p:sp>
      <p:pic>
        <p:nvPicPr>
          <p:cNvPr id="20482" name="Picture 2" descr="C:\Users\Don and Kerri\Documents\Education\PDE Classes\Flipping the Classroom\assignments\Module 3\project 3\Corbis-42-26618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83859" y="3140941"/>
            <a:ext cx="3745849" cy="2493168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715000" y="3276600"/>
            <a:ext cx="1905000" cy="24384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510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Mitosis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  <vt:lpstr>Mitosis – The process of cell division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and Kerri</dc:creator>
  <cp:lastModifiedBy>Don and Kerri</cp:lastModifiedBy>
  <cp:revision>26</cp:revision>
  <dcterms:created xsi:type="dcterms:W3CDTF">2013-09-18T03:38:13Z</dcterms:created>
  <dcterms:modified xsi:type="dcterms:W3CDTF">2013-09-19T01:54:17Z</dcterms:modified>
</cp:coreProperties>
</file>